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488" r:id="rId5"/>
    <p:sldId id="521" r:id="rId6"/>
    <p:sldId id="516" r:id="rId7"/>
    <p:sldId id="522" r:id="rId8"/>
    <p:sldId id="5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0B326E-E365-454A-A33B-419FF8E28709}">
          <p14:sldIdLst>
            <p14:sldId id="488"/>
            <p14:sldId id="521"/>
            <p14:sldId id="516"/>
            <p14:sldId id="522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Smallwood" initials="LS" lastIdx="2" clrIdx="0">
    <p:extLst>
      <p:ext uri="{19B8F6BF-5375-455C-9EA6-DF929625EA0E}">
        <p15:presenceInfo xmlns:p15="http://schemas.microsoft.com/office/powerpoint/2012/main" userId="863816335a2829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00"/>
    <a:srgbClr val="FF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E1F66-D9DB-4177-8427-2E0F0A2F2FB2}" v="1" dt="2024-06-27T22:14:1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mallwood" userId="863816335a28291a" providerId="LiveId" clId="{D65E1F66-D9DB-4177-8427-2E0F0A2F2FB2}"/>
    <pc:docChg chg="undo custSel addSld delSld modSld sldOrd modSection">
      <pc:chgData name="Laura Smallwood" userId="863816335a28291a" providerId="LiveId" clId="{D65E1F66-D9DB-4177-8427-2E0F0A2F2FB2}" dt="2024-06-27T22:14:17.123" v="30" actId="1076"/>
      <pc:docMkLst>
        <pc:docMk/>
      </pc:docMkLst>
      <pc:sldChg chg="del">
        <pc:chgData name="Laura Smallwood" userId="863816335a28291a" providerId="LiveId" clId="{D65E1F66-D9DB-4177-8427-2E0F0A2F2FB2}" dt="2024-06-27T22:09:21.060" v="1" actId="2696"/>
        <pc:sldMkLst>
          <pc:docMk/>
          <pc:sldMk cId="1841496661" sldId="404"/>
        </pc:sldMkLst>
      </pc:sldChg>
      <pc:sldChg chg="del">
        <pc:chgData name="Laura Smallwood" userId="863816335a28291a" providerId="LiveId" clId="{D65E1F66-D9DB-4177-8427-2E0F0A2F2FB2}" dt="2024-06-27T22:09:24.210" v="2" actId="2696"/>
        <pc:sldMkLst>
          <pc:docMk/>
          <pc:sldMk cId="1320511310" sldId="406"/>
        </pc:sldMkLst>
      </pc:sldChg>
      <pc:sldChg chg="delSp modSp mod ord">
        <pc:chgData name="Laura Smallwood" userId="863816335a28291a" providerId="LiveId" clId="{D65E1F66-D9DB-4177-8427-2E0F0A2F2FB2}" dt="2024-06-27T22:12:21.737" v="23"/>
        <pc:sldMkLst>
          <pc:docMk/>
          <pc:sldMk cId="2524441338" sldId="488"/>
        </pc:sldMkLst>
        <pc:spChg chg="del mod">
          <ac:chgData name="Laura Smallwood" userId="863816335a28291a" providerId="LiveId" clId="{D65E1F66-D9DB-4177-8427-2E0F0A2F2FB2}" dt="2024-06-27T22:12:21.737" v="23"/>
          <ac:spMkLst>
            <pc:docMk/>
            <pc:sldMk cId="2524441338" sldId="488"/>
            <ac:spMk id="46" creationId="{8F057CEE-7C65-91A4-3D65-41246350B4FC}"/>
          </ac:spMkLst>
        </pc:spChg>
      </pc:sldChg>
      <pc:sldChg chg="modSp del mod">
        <pc:chgData name="Laura Smallwood" userId="863816335a28291a" providerId="LiveId" clId="{D65E1F66-D9DB-4177-8427-2E0F0A2F2FB2}" dt="2024-06-27T22:11:00.752" v="8" actId="2696"/>
        <pc:sldMkLst>
          <pc:docMk/>
          <pc:sldMk cId="2502949155" sldId="506"/>
        </pc:sldMkLst>
        <pc:picChg chg="mod">
          <ac:chgData name="Laura Smallwood" userId="863816335a28291a" providerId="LiveId" clId="{D65E1F66-D9DB-4177-8427-2E0F0A2F2FB2}" dt="2024-06-27T22:10:31.432" v="6" actId="1076"/>
          <ac:picMkLst>
            <pc:docMk/>
            <pc:sldMk cId="2502949155" sldId="506"/>
            <ac:picMk id="4" creationId="{5094084E-4601-A193-1B72-4C2B2465D872}"/>
          </ac:picMkLst>
        </pc:picChg>
      </pc:sldChg>
      <pc:sldChg chg="del">
        <pc:chgData name="Laura Smallwood" userId="863816335a28291a" providerId="LiveId" clId="{D65E1F66-D9DB-4177-8427-2E0F0A2F2FB2}" dt="2024-06-27T22:10:07.107" v="3" actId="2696"/>
        <pc:sldMkLst>
          <pc:docMk/>
          <pc:sldMk cId="3374033799" sldId="513"/>
        </pc:sldMkLst>
      </pc:sldChg>
      <pc:sldChg chg="addSp delSp modSp mod">
        <pc:chgData name="Laura Smallwood" userId="863816335a28291a" providerId="LiveId" clId="{D65E1F66-D9DB-4177-8427-2E0F0A2F2FB2}" dt="2024-06-27T22:14:17.123" v="30" actId="1076"/>
        <pc:sldMkLst>
          <pc:docMk/>
          <pc:sldMk cId="382123318" sldId="517"/>
        </pc:sldMkLst>
        <pc:spChg chg="del">
          <ac:chgData name="Laura Smallwood" userId="863816335a28291a" providerId="LiveId" clId="{D65E1F66-D9DB-4177-8427-2E0F0A2F2FB2}" dt="2024-06-27T22:11:25.083" v="12" actId="21"/>
          <ac:spMkLst>
            <pc:docMk/>
            <pc:sldMk cId="382123318" sldId="517"/>
            <ac:spMk id="6" creationId="{E458EA03-97A1-99BB-16AD-7CFA9F374EB5}"/>
          </ac:spMkLst>
        </pc:spChg>
        <pc:spChg chg="del">
          <ac:chgData name="Laura Smallwood" userId="863816335a28291a" providerId="LiveId" clId="{D65E1F66-D9DB-4177-8427-2E0F0A2F2FB2}" dt="2024-06-27T22:11:20.947" v="10" actId="21"/>
          <ac:spMkLst>
            <pc:docMk/>
            <pc:sldMk cId="382123318" sldId="517"/>
            <ac:spMk id="7" creationId="{59602AA6-C97A-2566-DB33-A7838D46BD7F}"/>
          </ac:spMkLst>
        </pc:spChg>
        <pc:spChg chg="del">
          <ac:chgData name="Laura Smallwood" userId="863816335a28291a" providerId="LiveId" clId="{D65E1F66-D9DB-4177-8427-2E0F0A2F2FB2}" dt="2024-06-27T22:11:22.981" v="11" actId="21"/>
          <ac:spMkLst>
            <pc:docMk/>
            <pc:sldMk cId="382123318" sldId="517"/>
            <ac:spMk id="9" creationId="{27110A06-AC62-D35A-1E52-DEBB03945EE4}"/>
          </ac:spMkLst>
        </pc:spChg>
        <pc:picChg chg="add mod">
          <ac:chgData name="Laura Smallwood" userId="863816335a28291a" providerId="LiveId" clId="{D65E1F66-D9DB-4177-8427-2E0F0A2F2FB2}" dt="2024-06-27T22:14:17.123" v="30" actId="1076"/>
          <ac:picMkLst>
            <pc:docMk/>
            <pc:sldMk cId="382123318" sldId="517"/>
            <ac:picMk id="3" creationId="{39C0B208-6E68-B68A-F704-DFA5607C3527}"/>
          </ac:picMkLst>
        </pc:picChg>
        <pc:picChg chg="del">
          <ac:chgData name="Laura Smallwood" userId="863816335a28291a" providerId="LiveId" clId="{D65E1F66-D9DB-4177-8427-2E0F0A2F2FB2}" dt="2024-06-27T22:11:27.739" v="13" actId="21"/>
          <ac:picMkLst>
            <pc:docMk/>
            <pc:sldMk cId="382123318" sldId="517"/>
            <ac:picMk id="10" creationId="{89CCD953-6A93-27D3-ECFE-207CA13C71F8}"/>
          </ac:picMkLst>
        </pc:picChg>
        <pc:picChg chg="del">
          <ac:chgData name="Laura Smallwood" userId="863816335a28291a" providerId="LiveId" clId="{D65E1F66-D9DB-4177-8427-2E0F0A2F2FB2}" dt="2024-06-27T22:11:30.702" v="14" actId="21"/>
          <ac:picMkLst>
            <pc:docMk/>
            <pc:sldMk cId="382123318" sldId="517"/>
            <ac:picMk id="11" creationId="{8EF18283-DA19-9FFF-3263-83AE6D1204DD}"/>
          </ac:picMkLst>
        </pc:picChg>
        <pc:picChg chg="del">
          <ac:chgData name="Laura Smallwood" userId="863816335a28291a" providerId="LiveId" clId="{D65E1F66-D9DB-4177-8427-2E0F0A2F2FB2}" dt="2024-06-27T22:11:33.363" v="15" actId="21"/>
          <ac:picMkLst>
            <pc:docMk/>
            <pc:sldMk cId="382123318" sldId="517"/>
            <ac:picMk id="12" creationId="{B08F6E15-6C44-F678-233B-0486F8673104}"/>
          </ac:picMkLst>
        </pc:picChg>
        <pc:picChg chg="del">
          <ac:chgData name="Laura Smallwood" userId="863816335a28291a" providerId="LiveId" clId="{D65E1F66-D9DB-4177-8427-2E0F0A2F2FB2}" dt="2024-06-27T22:11:35.803" v="16" actId="21"/>
          <ac:picMkLst>
            <pc:docMk/>
            <pc:sldMk cId="382123318" sldId="517"/>
            <ac:picMk id="13" creationId="{8E7CA310-F717-A88B-ADC0-B008A3189509}"/>
          </ac:picMkLst>
        </pc:picChg>
        <pc:picChg chg="del mod">
          <ac:chgData name="Laura Smallwood" userId="863816335a28291a" providerId="LiveId" clId="{D65E1F66-D9DB-4177-8427-2E0F0A2F2FB2}" dt="2024-06-27T22:11:17.590" v="9" actId="21"/>
          <ac:picMkLst>
            <pc:docMk/>
            <pc:sldMk cId="382123318" sldId="517"/>
            <ac:picMk id="14" creationId="{A678F0F2-0DC1-2520-8075-CC48F845C227}"/>
          </ac:picMkLst>
        </pc:picChg>
      </pc:sldChg>
      <pc:sldChg chg="del">
        <pc:chgData name="Laura Smallwood" userId="863816335a28291a" providerId="LiveId" clId="{D65E1F66-D9DB-4177-8427-2E0F0A2F2FB2}" dt="2024-06-27T22:09:13.780" v="0" actId="2696"/>
        <pc:sldMkLst>
          <pc:docMk/>
          <pc:sldMk cId="2200587898" sldId="519"/>
        </pc:sldMkLst>
      </pc:sldChg>
      <pc:sldChg chg="del">
        <pc:chgData name="Laura Smallwood" userId="863816335a28291a" providerId="LiveId" clId="{D65E1F66-D9DB-4177-8427-2E0F0A2F2FB2}" dt="2024-06-27T22:12:37.428" v="24" actId="2696"/>
        <pc:sldMkLst>
          <pc:docMk/>
          <pc:sldMk cId="2662040530" sldId="520"/>
        </pc:sldMkLst>
      </pc:sldChg>
      <pc:sldChg chg="add">
        <pc:chgData name="Laura Smallwood" userId="863816335a28291a" providerId="LiveId" clId="{D65E1F66-D9DB-4177-8427-2E0F0A2F2FB2}" dt="2024-06-27T22:12:06.406" v="17" actId="2890"/>
        <pc:sldMkLst>
          <pc:docMk/>
          <pc:sldMk cId="2901952987" sldId="522"/>
        </pc:sldMkLst>
      </pc:sldChg>
      <pc:sldChg chg="add del">
        <pc:chgData name="Laura Smallwood" userId="863816335a28291a" providerId="LiveId" clId="{D65E1F66-D9DB-4177-8427-2E0F0A2F2FB2}" dt="2024-06-27T22:13:03.668" v="27" actId="2696"/>
        <pc:sldMkLst>
          <pc:docMk/>
          <pc:sldMk cId="2742222762" sldId="5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0E30E-7F9A-8419-DCE9-F688A7E581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F52CC-9418-47F2-1D08-C2542EA82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B230-4D01-4799-AF7D-6BE4544B6B9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95AC8-C86D-E780-13A8-E96A56D6DA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7F1D1-A734-5187-806E-A09C669D5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DCB7-D099-4336-AF8A-0ACA727A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B38BC-6658-473C-B5F8-0133C747897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67C27-0A2D-4FB6-B9CB-5F8C59D8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F3B9-47AA-46CF-8B54-E507F6324B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960E9-CC0A-4809-B62C-AED5056A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2B0450-B6BD-8E6C-AB49-C5B1D146D80F}"/>
              </a:ext>
            </a:extLst>
          </p:cNvPr>
          <p:cNvCxnSpPr>
            <a:cxnSpLocks/>
          </p:cNvCxnSpPr>
          <p:nvPr/>
        </p:nvCxnSpPr>
        <p:spPr>
          <a:xfrm>
            <a:off x="1345938" y="1436914"/>
            <a:ext cx="8546841" cy="0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1947EA-DF57-6B93-1841-FF6BE538BA9D}"/>
              </a:ext>
            </a:extLst>
          </p:cNvPr>
          <p:cNvCxnSpPr>
            <a:cxnSpLocks/>
          </p:cNvCxnSpPr>
          <p:nvPr/>
        </p:nvCxnSpPr>
        <p:spPr>
          <a:xfrm>
            <a:off x="1345938" y="4851919"/>
            <a:ext cx="8747448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700CDD-4FA9-7AE5-28D3-3BD7F48FFB77}"/>
              </a:ext>
            </a:extLst>
          </p:cNvPr>
          <p:cNvSpPr txBox="1"/>
          <p:nvPr/>
        </p:nvSpPr>
        <p:spPr>
          <a:xfrm>
            <a:off x="9969757" y="1166327"/>
            <a:ext cx="14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Arousal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820F1A-1FE0-2841-8196-E3E649342F47}"/>
              </a:ext>
            </a:extLst>
          </p:cNvPr>
          <p:cNvSpPr txBox="1"/>
          <p:nvPr/>
        </p:nvSpPr>
        <p:spPr>
          <a:xfrm>
            <a:off x="10093386" y="4572000"/>
            <a:ext cx="17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Recovery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A779CA01-4CC2-743C-D6C2-1B5C5E7EAB1C}"/>
              </a:ext>
            </a:extLst>
          </p:cNvPr>
          <p:cNvSpPr/>
          <p:nvPr/>
        </p:nvSpPr>
        <p:spPr>
          <a:xfrm>
            <a:off x="1320276" y="1486287"/>
            <a:ext cx="423872" cy="3316259"/>
          </a:xfrm>
          <a:prstGeom prst="leftBrace">
            <a:avLst>
              <a:gd name="adj1" fmla="val 0"/>
              <a:gd name="adj2" fmla="val 50000"/>
            </a:avLst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D02D33F-9698-FB2C-16AC-CF34917732C0}"/>
              </a:ext>
            </a:extLst>
          </p:cNvPr>
          <p:cNvSpPr/>
          <p:nvPr/>
        </p:nvSpPr>
        <p:spPr>
          <a:xfrm>
            <a:off x="1581912" y="1091456"/>
            <a:ext cx="8028432" cy="3343704"/>
          </a:xfrm>
          <a:custGeom>
            <a:avLst/>
            <a:gdLst>
              <a:gd name="connsiteX0" fmla="*/ 0 w 8028432"/>
              <a:gd name="connsiteY0" fmla="*/ 2465560 h 3343704"/>
              <a:gd name="connsiteX1" fmla="*/ 265176 w 8028432"/>
              <a:gd name="connsiteY1" fmla="*/ 2054080 h 3343704"/>
              <a:gd name="connsiteX2" fmla="*/ 585216 w 8028432"/>
              <a:gd name="connsiteY2" fmla="*/ 2483848 h 3343704"/>
              <a:gd name="connsiteX3" fmla="*/ 987552 w 8028432"/>
              <a:gd name="connsiteY3" fmla="*/ 1935208 h 3343704"/>
              <a:gd name="connsiteX4" fmla="*/ 1453896 w 8028432"/>
              <a:gd name="connsiteY4" fmla="*/ 2630152 h 3343704"/>
              <a:gd name="connsiteX5" fmla="*/ 2002536 w 8028432"/>
              <a:gd name="connsiteY5" fmla="*/ 417304 h 3343704"/>
              <a:gd name="connsiteX6" fmla="*/ 2670048 w 8028432"/>
              <a:gd name="connsiteY6" fmla="*/ 2291824 h 3343704"/>
              <a:gd name="connsiteX7" fmla="*/ 3163824 w 8028432"/>
              <a:gd name="connsiteY7" fmla="*/ 1432288 h 3343704"/>
              <a:gd name="connsiteX8" fmla="*/ 3538728 w 8028432"/>
              <a:gd name="connsiteY8" fmla="*/ 2456416 h 3343704"/>
              <a:gd name="connsiteX9" fmla="*/ 4014216 w 8028432"/>
              <a:gd name="connsiteY9" fmla="*/ 1011664 h 3343704"/>
              <a:gd name="connsiteX10" fmla="*/ 4270248 w 8028432"/>
              <a:gd name="connsiteY10" fmla="*/ 51544 h 3343704"/>
              <a:gd name="connsiteX11" fmla="*/ 5129784 w 8028432"/>
              <a:gd name="connsiteY11" fmla="*/ 2602720 h 3343704"/>
              <a:gd name="connsiteX12" fmla="*/ 5724144 w 8028432"/>
              <a:gd name="connsiteY12" fmla="*/ 1487152 h 3343704"/>
              <a:gd name="connsiteX13" fmla="*/ 6309360 w 8028432"/>
              <a:gd name="connsiteY13" fmla="*/ 2648440 h 3343704"/>
              <a:gd name="connsiteX14" fmla="*/ 6949440 w 8028432"/>
              <a:gd name="connsiteY14" fmla="*/ 371584 h 3343704"/>
              <a:gd name="connsiteX15" fmla="*/ 7626096 w 8028432"/>
              <a:gd name="connsiteY15" fmla="*/ 3261088 h 3343704"/>
              <a:gd name="connsiteX16" fmla="*/ 8028432 w 8028432"/>
              <a:gd name="connsiteY16" fmla="*/ 2273536 h 33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8432" h="3343704">
                <a:moveTo>
                  <a:pt x="0" y="2465560"/>
                </a:moveTo>
                <a:cubicBezTo>
                  <a:pt x="83820" y="2258296"/>
                  <a:pt x="167640" y="2051032"/>
                  <a:pt x="265176" y="2054080"/>
                </a:cubicBezTo>
                <a:cubicBezTo>
                  <a:pt x="362712" y="2057128"/>
                  <a:pt x="464820" y="2503660"/>
                  <a:pt x="585216" y="2483848"/>
                </a:cubicBezTo>
                <a:cubicBezTo>
                  <a:pt x="705612" y="2464036"/>
                  <a:pt x="842772" y="1910824"/>
                  <a:pt x="987552" y="1935208"/>
                </a:cubicBezTo>
                <a:cubicBezTo>
                  <a:pt x="1132332" y="1959592"/>
                  <a:pt x="1284732" y="2883136"/>
                  <a:pt x="1453896" y="2630152"/>
                </a:cubicBezTo>
                <a:cubicBezTo>
                  <a:pt x="1623060" y="2377168"/>
                  <a:pt x="1799844" y="473692"/>
                  <a:pt x="2002536" y="417304"/>
                </a:cubicBezTo>
                <a:cubicBezTo>
                  <a:pt x="2205228" y="360916"/>
                  <a:pt x="2476500" y="2122660"/>
                  <a:pt x="2670048" y="2291824"/>
                </a:cubicBezTo>
                <a:cubicBezTo>
                  <a:pt x="2863596" y="2460988"/>
                  <a:pt x="3019044" y="1404856"/>
                  <a:pt x="3163824" y="1432288"/>
                </a:cubicBezTo>
                <a:cubicBezTo>
                  <a:pt x="3308604" y="1459720"/>
                  <a:pt x="3396996" y="2526520"/>
                  <a:pt x="3538728" y="2456416"/>
                </a:cubicBezTo>
                <a:cubicBezTo>
                  <a:pt x="3680460" y="2386312"/>
                  <a:pt x="3892296" y="1412476"/>
                  <a:pt x="4014216" y="1011664"/>
                </a:cubicBezTo>
                <a:cubicBezTo>
                  <a:pt x="4136136" y="610852"/>
                  <a:pt x="4084320" y="-213632"/>
                  <a:pt x="4270248" y="51544"/>
                </a:cubicBezTo>
                <a:cubicBezTo>
                  <a:pt x="4456176" y="316720"/>
                  <a:pt x="4887468" y="2363452"/>
                  <a:pt x="5129784" y="2602720"/>
                </a:cubicBezTo>
                <a:cubicBezTo>
                  <a:pt x="5372100" y="2841988"/>
                  <a:pt x="5527548" y="1479532"/>
                  <a:pt x="5724144" y="1487152"/>
                </a:cubicBezTo>
                <a:cubicBezTo>
                  <a:pt x="5920740" y="1494772"/>
                  <a:pt x="6105144" y="2834368"/>
                  <a:pt x="6309360" y="2648440"/>
                </a:cubicBezTo>
                <a:cubicBezTo>
                  <a:pt x="6513576" y="2462512"/>
                  <a:pt x="6729984" y="269476"/>
                  <a:pt x="6949440" y="371584"/>
                </a:cubicBezTo>
                <a:cubicBezTo>
                  <a:pt x="7168896" y="473692"/>
                  <a:pt x="7446264" y="2944096"/>
                  <a:pt x="7626096" y="3261088"/>
                </a:cubicBezTo>
                <a:cubicBezTo>
                  <a:pt x="7805928" y="3578080"/>
                  <a:pt x="7917180" y="2925808"/>
                  <a:pt x="8028432" y="22735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C68A0-AEBF-877B-B221-58EBE2F8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FCE6CE-C3B4-3933-03FB-374DD30D0539}"/>
              </a:ext>
            </a:extLst>
          </p:cNvPr>
          <p:cNvCxnSpPr>
            <a:cxnSpLocks/>
          </p:cNvCxnSpPr>
          <p:nvPr/>
        </p:nvCxnSpPr>
        <p:spPr>
          <a:xfrm>
            <a:off x="1345938" y="4851919"/>
            <a:ext cx="8747448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0AEBE8-B178-E48C-F0A9-9D59217BE67A}"/>
              </a:ext>
            </a:extLst>
          </p:cNvPr>
          <p:cNvSpPr txBox="1"/>
          <p:nvPr/>
        </p:nvSpPr>
        <p:spPr>
          <a:xfrm>
            <a:off x="9969757" y="1166327"/>
            <a:ext cx="14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Less Brake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3E69A7-4BAF-1BE5-BD04-AE359B5F01F1}"/>
              </a:ext>
            </a:extLst>
          </p:cNvPr>
          <p:cNvSpPr txBox="1"/>
          <p:nvPr/>
        </p:nvSpPr>
        <p:spPr>
          <a:xfrm>
            <a:off x="10093386" y="4572000"/>
            <a:ext cx="17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More Brake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EC994978-0C3F-9E50-C096-708202D148CA}"/>
              </a:ext>
            </a:extLst>
          </p:cNvPr>
          <p:cNvSpPr/>
          <p:nvPr/>
        </p:nvSpPr>
        <p:spPr>
          <a:xfrm>
            <a:off x="1320276" y="1486287"/>
            <a:ext cx="423872" cy="3316259"/>
          </a:xfrm>
          <a:prstGeom prst="leftBrace">
            <a:avLst>
              <a:gd name="adj1" fmla="val 0"/>
              <a:gd name="adj2" fmla="val 50000"/>
            </a:avLst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4F74594-75AB-33F0-9B37-6ED1C45DB393}"/>
              </a:ext>
            </a:extLst>
          </p:cNvPr>
          <p:cNvSpPr/>
          <p:nvPr/>
        </p:nvSpPr>
        <p:spPr>
          <a:xfrm>
            <a:off x="1581912" y="1091456"/>
            <a:ext cx="8028432" cy="3343704"/>
          </a:xfrm>
          <a:custGeom>
            <a:avLst/>
            <a:gdLst>
              <a:gd name="connsiteX0" fmla="*/ 0 w 8028432"/>
              <a:gd name="connsiteY0" fmla="*/ 2465560 h 3343704"/>
              <a:gd name="connsiteX1" fmla="*/ 265176 w 8028432"/>
              <a:gd name="connsiteY1" fmla="*/ 2054080 h 3343704"/>
              <a:gd name="connsiteX2" fmla="*/ 585216 w 8028432"/>
              <a:gd name="connsiteY2" fmla="*/ 2483848 h 3343704"/>
              <a:gd name="connsiteX3" fmla="*/ 987552 w 8028432"/>
              <a:gd name="connsiteY3" fmla="*/ 1935208 h 3343704"/>
              <a:gd name="connsiteX4" fmla="*/ 1453896 w 8028432"/>
              <a:gd name="connsiteY4" fmla="*/ 2630152 h 3343704"/>
              <a:gd name="connsiteX5" fmla="*/ 2002536 w 8028432"/>
              <a:gd name="connsiteY5" fmla="*/ 417304 h 3343704"/>
              <a:gd name="connsiteX6" fmla="*/ 2670048 w 8028432"/>
              <a:gd name="connsiteY6" fmla="*/ 2291824 h 3343704"/>
              <a:gd name="connsiteX7" fmla="*/ 3163824 w 8028432"/>
              <a:gd name="connsiteY7" fmla="*/ 1432288 h 3343704"/>
              <a:gd name="connsiteX8" fmla="*/ 3538728 w 8028432"/>
              <a:gd name="connsiteY8" fmla="*/ 2456416 h 3343704"/>
              <a:gd name="connsiteX9" fmla="*/ 4014216 w 8028432"/>
              <a:gd name="connsiteY9" fmla="*/ 1011664 h 3343704"/>
              <a:gd name="connsiteX10" fmla="*/ 4270248 w 8028432"/>
              <a:gd name="connsiteY10" fmla="*/ 51544 h 3343704"/>
              <a:gd name="connsiteX11" fmla="*/ 5129784 w 8028432"/>
              <a:gd name="connsiteY11" fmla="*/ 2602720 h 3343704"/>
              <a:gd name="connsiteX12" fmla="*/ 5724144 w 8028432"/>
              <a:gd name="connsiteY12" fmla="*/ 1487152 h 3343704"/>
              <a:gd name="connsiteX13" fmla="*/ 6309360 w 8028432"/>
              <a:gd name="connsiteY13" fmla="*/ 2648440 h 3343704"/>
              <a:gd name="connsiteX14" fmla="*/ 6949440 w 8028432"/>
              <a:gd name="connsiteY14" fmla="*/ 371584 h 3343704"/>
              <a:gd name="connsiteX15" fmla="*/ 7626096 w 8028432"/>
              <a:gd name="connsiteY15" fmla="*/ 3261088 h 3343704"/>
              <a:gd name="connsiteX16" fmla="*/ 8028432 w 8028432"/>
              <a:gd name="connsiteY16" fmla="*/ 2273536 h 33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8432" h="3343704">
                <a:moveTo>
                  <a:pt x="0" y="2465560"/>
                </a:moveTo>
                <a:cubicBezTo>
                  <a:pt x="83820" y="2258296"/>
                  <a:pt x="167640" y="2051032"/>
                  <a:pt x="265176" y="2054080"/>
                </a:cubicBezTo>
                <a:cubicBezTo>
                  <a:pt x="362712" y="2057128"/>
                  <a:pt x="464820" y="2503660"/>
                  <a:pt x="585216" y="2483848"/>
                </a:cubicBezTo>
                <a:cubicBezTo>
                  <a:pt x="705612" y="2464036"/>
                  <a:pt x="842772" y="1910824"/>
                  <a:pt x="987552" y="1935208"/>
                </a:cubicBezTo>
                <a:cubicBezTo>
                  <a:pt x="1132332" y="1959592"/>
                  <a:pt x="1284732" y="2883136"/>
                  <a:pt x="1453896" y="2630152"/>
                </a:cubicBezTo>
                <a:cubicBezTo>
                  <a:pt x="1623060" y="2377168"/>
                  <a:pt x="1799844" y="473692"/>
                  <a:pt x="2002536" y="417304"/>
                </a:cubicBezTo>
                <a:cubicBezTo>
                  <a:pt x="2205228" y="360916"/>
                  <a:pt x="2476500" y="2122660"/>
                  <a:pt x="2670048" y="2291824"/>
                </a:cubicBezTo>
                <a:cubicBezTo>
                  <a:pt x="2863596" y="2460988"/>
                  <a:pt x="3019044" y="1404856"/>
                  <a:pt x="3163824" y="1432288"/>
                </a:cubicBezTo>
                <a:cubicBezTo>
                  <a:pt x="3308604" y="1459720"/>
                  <a:pt x="3396996" y="2526520"/>
                  <a:pt x="3538728" y="2456416"/>
                </a:cubicBezTo>
                <a:cubicBezTo>
                  <a:pt x="3680460" y="2386312"/>
                  <a:pt x="3892296" y="1412476"/>
                  <a:pt x="4014216" y="1011664"/>
                </a:cubicBezTo>
                <a:cubicBezTo>
                  <a:pt x="4136136" y="610852"/>
                  <a:pt x="4084320" y="-213632"/>
                  <a:pt x="4270248" y="51544"/>
                </a:cubicBezTo>
                <a:cubicBezTo>
                  <a:pt x="4456176" y="316720"/>
                  <a:pt x="4887468" y="2363452"/>
                  <a:pt x="5129784" y="2602720"/>
                </a:cubicBezTo>
                <a:cubicBezTo>
                  <a:pt x="5372100" y="2841988"/>
                  <a:pt x="5527548" y="1479532"/>
                  <a:pt x="5724144" y="1487152"/>
                </a:cubicBezTo>
                <a:cubicBezTo>
                  <a:pt x="5920740" y="1494772"/>
                  <a:pt x="6105144" y="2834368"/>
                  <a:pt x="6309360" y="2648440"/>
                </a:cubicBezTo>
                <a:cubicBezTo>
                  <a:pt x="6513576" y="2462512"/>
                  <a:pt x="6729984" y="269476"/>
                  <a:pt x="6949440" y="371584"/>
                </a:cubicBezTo>
                <a:cubicBezTo>
                  <a:pt x="7168896" y="473692"/>
                  <a:pt x="7446264" y="2944096"/>
                  <a:pt x="7626096" y="3261088"/>
                </a:cubicBezTo>
                <a:cubicBezTo>
                  <a:pt x="7805928" y="3578080"/>
                  <a:pt x="7917180" y="2925808"/>
                  <a:pt x="8028432" y="22735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3D5D9E-29F0-1431-7983-5A17A7342029}"/>
              </a:ext>
            </a:extLst>
          </p:cNvPr>
          <p:cNvSpPr/>
          <p:nvPr/>
        </p:nvSpPr>
        <p:spPr>
          <a:xfrm>
            <a:off x="4086040" y="448617"/>
            <a:ext cx="3403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Vagal Brake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6A321-4F2C-0F9F-FDDA-E91891E327F0}"/>
              </a:ext>
            </a:extLst>
          </p:cNvPr>
          <p:cNvCxnSpPr>
            <a:cxnSpLocks/>
          </p:cNvCxnSpPr>
          <p:nvPr/>
        </p:nvCxnSpPr>
        <p:spPr>
          <a:xfrm>
            <a:off x="1345938" y="1436914"/>
            <a:ext cx="8546841" cy="0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528386E-8F96-DE6E-54E7-16AD16A18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2" t="7251" r="17597" b="-299"/>
          <a:stretch/>
        </p:blipFill>
        <p:spPr>
          <a:xfrm>
            <a:off x="9610344" y="2006081"/>
            <a:ext cx="1828800" cy="1362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6A97C3-ADDA-808B-443C-DD955207B4FE}"/>
              </a:ext>
            </a:extLst>
          </p:cNvPr>
          <p:cNvSpPr/>
          <p:nvPr/>
        </p:nvSpPr>
        <p:spPr>
          <a:xfrm rot="1133527">
            <a:off x="10209935" y="2365575"/>
            <a:ext cx="4933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4238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13D77-8AFE-E356-5971-9DE117B7C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D0E9C6-ABFC-01C0-F76E-EF51B46D994B}"/>
              </a:ext>
            </a:extLst>
          </p:cNvPr>
          <p:cNvCxnSpPr>
            <a:cxnSpLocks/>
          </p:cNvCxnSpPr>
          <p:nvPr/>
        </p:nvCxnSpPr>
        <p:spPr>
          <a:xfrm>
            <a:off x="1345938" y="1436914"/>
            <a:ext cx="8546841" cy="0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88744-004A-7282-B37F-2E2745896AED}"/>
              </a:ext>
            </a:extLst>
          </p:cNvPr>
          <p:cNvCxnSpPr>
            <a:cxnSpLocks/>
          </p:cNvCxnSpPr>
          <p:nvPr/>
        </p:nvCxnSpPr>
        <p:spPr>
          <a:xfrm>
            <a:off x="1345938" y="4851919"/>
            <a:ext cx="8747448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1EF912-E44C-DA36-E160-1CBBE269903B}"/>
              </a:ext>
            </a:extLst>
          </p:cNvPr>
          <p:cNvSpPr txBox="1"/>
          <p:nvPr/>
        </p:nvSpPr>
        <p:spPr>
          <a:xfrm>
            <a:off x="9969757" y="1166327"/>
            <a:ext cx="14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Arousal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71B96-11F0-E9A9-0AFB-752C182DC302}"/>
              </a:ext>
            </a:extLst>
          </p:cNvPr>
          <p:cNvSpPr txBox="1"/>
          <p:nvPr/>
        </p:nvSpPr>
        <p:spPr>
          <a:xfrm>
            <a:off x="10093386" y="4572000"/>
            <a:ext cx="17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Recovery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F0F69-FFF0-1690-7278-1BCE8E449BAE}"/>
              </a:ext>
            </a:extLst>
          </p:cNvPr>
          <p:cNvSpPr txBox="1"/>
          <p:nvPr/>
        </p:nvSpPr>
        <p:spPr>
          <a:xfrm>
            <a:off x="5797296" y="469519"/>
            <a:ext cx="311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Survival</a:t>
            </a:r>
            <a:r>
              <a:rPr lang="en-US" dirty="0"/>
              <a:t>:  Fight/Flight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9B8A9-2FFE-AEE0-02B8-016F0FC1A402}"/>
              </a:ext>
            </a:extLst>
          </p:cNvPr>
          <p:cNvSpPr/>
          <p:nvPr/>
        </p:nvSpPr>
        <p:spPr>
          <a:xfrm>
            <a:off x="4695496" y="3316452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066F0F-347E-DC62-F3CA-6F35D5A2DD63}"/>
              </a:ext>
            </a:extLst>
          </p:cNvPr>
          <p:cNvSpPr/>
          <p:nvPr/>
        </p:nvSpPr>
        <p:spPr>
          <a:xfrm>
            <a:off x="1508760" y="156386"/>
            <a:ext cx="8577072" cy="6011736"/>
          </a:xfrm>
          <a:custGeom>
            <a:avLst/>
            <a:gdLst>
              <a:gd name="connsiteX0" fmla="*/ 0 w 8577072"/>
              <a:gd name="connsiteY0" fmla="*/ 3583510 h 6011736"/>
              <a:gd name="connsiteX1" fmla="*/ 466344 w 8577072"/>
              <a:gd name="connsiteY1" fmla="*/ 2842846 h 6011736"/>
              <a:gd name="connsiteX2" fmla="*/ 950976 w 8577072"/>
              <a:gd name="connsiteY2" fmla="*/ 3391486 h 6011736"/>
              <a:gd name="connsiteX3" fmla="*/ 1316736 w 8577072"/>
              <a:gd name="connsiteY3" fmla="*/ 2815414 h 6011736"/>
              <a:gd name="connsiteX4" fmla="*/ 1792224 w 8577072"/>
              <a:gd name="connsiteY4" fmla="*/ 3949270 h 6011736"/>
              <a:gd name="connsiteX5" fmla="*/ 2414016 w 8577072"/>
              <a:gd name="connsiteY5" fmla="*/ 2650822 h 6011736"/>
              <a:gd name="connsiteX6" fmla="*/ 3054096 w 8577072"/>
              <a:gd name="connsiteY6" fmla="*/ 3720670 h 6011736"/>
              <a:gd name="connsiteX7" fmla="*/ 4087368 w 8577072"/>
              <a:gd name="connsiteY7" fmla="*/ 26494 h 6011736"/>
              <a:gd name="connsiteX8" fmla="*/ 5495544 w 8577072"/>
              <a:gd name="connsiteY8" fmla="*/ 5942662 h 6011736"/>
              <a:gd name="connsiteX9" fmla="*/ 8577072 w 8577072"/>
              <a:gd name="connsiteY9" fmla="*/ 3263470 h 601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7072" h="6011736">
                <a:moveTo>
                  <a:pt x="0" y="3583510"/>
                </a:moveTo>
                <a:cubicBezTo>
                  <a:pt x="153924" y="3229180"/>
                  <a:pt x="307848" y="2874850"/>
                  <a:pt x="466344" y="2842846"/>
                </a:cubicBezTo>
                <a:cubicBezTo>
                  <a:pt x="624840" y="2810842"/>
                  <a:pt x="809244" y="3396058"/>
                  <a:pt x="950976" y="3391486"/>
                </a:cubicBezTo>
                <a:cubicBezTo>
                  <a:pt x="1092708" y="3386914"/>
                  <a:pt x="1176528" y="2722450"/>
                  <a:pt x="1316736" y="2815414"/>
                </a:cubicBezTo>
                <a:cubicBezTo>
                  <a:pt x="1456944" y="2908378"/>
                  <a:pt x="1609344" y="3976702"/>
                  <a:pt x="1792224" y="3949270"/>
                </a:cubicBezTo>
                <a:cubicBezTo>
                  <a:pt x="1975104" y="3921838"/>
                  <a:pt x="2203704" y="2688922"/>
                  <a:pt x="2414016" y="2650822"/>
                </a:cubicBezTo>
                <a:cubicBezTo>
                  <a:pt x="2624328" y="2612722"/>
                  <a:pt x="2775204" y="4158058"/>
                  <a:pt x="3054096" y="3720670"/>
                </a:cubicBezTo>
                <a:cubicBezTo>
                  <a:pt x="3332988" y="3283282"/>
                  <a:pt x="3680460" y="-343838"/>
                  <a:pt x="4087368" y="26494"/>
                </a:cubicBezTo>
                <a:cubicBezTo>
                  <a:pt x="4494276" y="396826"/>
                  <a:pt x="4747260" y="5403166"/>
                  <a:pt x="5495544" y="5942662"/>
                </a:cubicBezTo>
                <a:cubicBezTo>
                  <a:pt x="6243828" y="6482158"/>
                  <a:pt x="8063484" y="3697810"/>
                  <a:pt x="8577072" y="326347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08F8F-B11A-A8F4-2D60-8113F5C9819F}"/>
              </a:ext>
            </a:extLst>
          </p:cNvPr>
          <p:cNvSpPr txBox="1"/>
          <p:nvPr/>
        </p:nvSpPr>
        <p:spPr>
          <a:xfrm>
            <a:off x="8127419" y="5584861"/>
            <a:ext cx="305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Survival</a:t>
            </a:r>
            <a:r>
              <a:rPr lang="en-US" dirty="0"/>
              <a:t>:  Freeze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16C258E-1F42-A373-F1D6-9EBDB58F644F}"/>
              </a:ext>
            </a:extLst>
          </p:cNvPr>
          <p:cNvSpPr/>
          <p:nvPr/>
        </p:nvSpPr>
        <p:spPr>
          <a:xfrm>
            <a:off x="4357958" y="3535717"/>
            <a:ext cx="479218" cy="58326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Low temperature with solid fill">
            <a:extLst>
              <a:ext uri="{FF2B5EF4-FFF2-40B4-BE49-F238E27FC236}">
                <a16:creationId xmlns:a16="http://schemas.microsoft.com/office/drawing/2014/main" id="{A1FC8A87-26A7-01C0-724E-E562BA80C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454" y="5109048"/>
            <a:ext cx="914400" cy="914400"/>
          </a:xfrm>
          <a:prstGeom prst="rect">
            <a:avLst/>
          </a:prstGeom>
        </p:spPr>
      </p:pic>
      <p:pic>
        <p:nvPicPr>
          <p:cNvPr id="14" name="Graphic 13" descr="Run with solid fill">
            <a:extLst>
              <a:ext uri="{FF2B5EF4-FFF2-40B4-BE49-F238E27FC236}">
                <a16:creationId xmlns:a16="http://schemas.microsoft.com/office/drawing/2014/main" id="{2A5B314F-D6AF-5BFE-0276-6D0C1B8B8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7715" y="218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2B0450-B6BD-8E6C-AB49-C5B1D146D80F}"/>
              </a:ext>
            </a:extLst>
          </p:cNvPr>
          <p:cNvCxnSpPr>
            <a:cxnSpLocks/>
          </p:cNvCxnSpPr>
          <p:nvPr/>
        </p:nvCxnSpPr>
        <p:spPr>
          <a:xfrm>
            <a:off x="1345938" y="1436914"/>
            <a:ext cx="8546841" cy="0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1947EA-DF57-6B93-1841-FF6BE538BA9D}"/>
              </a:ext>
            </a:extLst>
          </p:cNvPr>
          <p:cNvCxnSpPr>
            <a:cxnSpLocks/>
          </p:cNvCxnSpPr>
          <p:nvPr/>
        </p:nvCxnSpPr>
        <p:spPr>
          <a:xfrm>
            <a:off x="1345938" y="4851919"/>
            <a:ext cx="8747448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700CDD-4FA9-7AE5-28D3-3BD7F48FFB77}"/>
              </a:ext>
            </a:extLst>
          </p:cNvPr>
          <p:cNvSpPr txBox="1"/>
          <p:nvPr/>
        </p:nvSpPr>
        <p:spPr>
          <a:xfrm>
            <a:off x="9969757" y="1166327"/>
            <a:ext cx="14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Arousal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820F1A-1FE0-2841-8196-E3E649342F47}"/>
              </a:ext>
            </a:extLst>
          </p:cNvPr>
          <p:cNvSpPr txBox="1"/>
          <p:nvPr/>
        </p:nvSpPr>
        <p:spPr>
          <a:xfrm>
            <a:off x="10093386" y="4572000"/>
            <a:ext cx="17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Recovery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A779CA01-4CC2-743C-D6C2-1B5C5E7EAB1C}"/>
              </a:ext>
            </a:extLst>
          </p:cNvPr>
          <p:cNvSpPr/>
          <p:nvPr/>
        </p:nvSpPr>
        <p:spPr>
          <a:xfrm>
            <a:off x="1320276" y="1486287"/>
            <a:ext cx="423872" cy="3316259"/>
          </a:xfrm>
          <a:prstGeom prst="leftBrace">
            <a:avLst>
              <a:gd name="adj1" fmla="val 0"/>
              <a:gd name="adj2" fmla="val 50000"/>
            </a:avLst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057CEE-7C65-91A4-3D65-41246350B4FC}"/>
              </a:ext>
            </a:extLst>
          </p:cNvPr>
          <p:cNvSpPr txBox="1"/>
          <p:nvPr/>
        </p:nvSpPr>
        <p:spPr>
          <a:xfrm>
            <a:off x="202965" y="2682751"/>
            <a:ext cx="114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 of Tolerance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D02D33F-9698-FB2C-16AC-CF34917732C0}"/>
              </a:ext>
            </a:extLst>
          </p:cNvPr>
          <p:cNvSpPr/>
          <p:nvPr/>
        </p:nvSpPr>
        <p:spPr>
          <a:xfrm>
            <a:off x="1581912" y="1091456"/>
            <a:ext cx="8028432" cy="3343704"/>
          </a:xfrm>
          <a:custGeom>
            <a:avLst/>
            <a:gdLst>
              <a:gd name="connsiteX0" fmla="*/ 0 w 8028432"/>
              <a:gd name="connsiteY0" fmla="*/ 2465560 h 3343704"/>
              <a:gd name="connsiteX1" fmla="*/ 265176 w 8028432"/>
              <a:gd name="connsiteY1" fmla="*/ 2054080 h 3343704"/>
              <a:gd name="connsiteX2" fmla="*/ 585216 w 8028432"/>
              <a:gd name="connsiteY2" fmla="*/ 2483848 h 3343704"/>
              <a:gd name="connsiteX3" fmla="*/ 987552 w 8028432"/>
              <a:gd name="connsiteY3" fmla="*/ 1935208 h 3343704"/>
              <a:gd name="connsiteX4" fmla="*/ 1453896 w 8028432"/>
              <a:gd name="connsiteY4" fmla="*/ 2630152 h 3343704"/>
              <a:gd name="connsiteX5" fmla="*/ 2002536 w 8028432"/>
              <a:gd name="connsiteY5" fmla="*/ 417304 h 3343704"/>
              <a:gd name="connsiteX6" fmla="*/ 2670048 w 8028432"/>
              <a:gd name="connsiteY6" fmla="*/ 2291824 h 3343704"/>
              <a:gd name="connsiteX7" fmla="*/ 3163824 w 8028432"/>
              <a:gd name="connsiteY7" fmla="*/ 1432288 h 3343704"/>
              <a:gd name="connsiteX8" fmla="*/ 3538728 w 8028432"/>
              <a:gd name="connsiteY8" fmla="*/ 2456416 h 3343704"/>
              <a:gd name="connsiteX9" fmla="*/ 4014216 w 8028432"/>
              <a:gd name="connsiteY9" fmla="*/ 1011664 h 3343704"/>
              <a:gd name="connsiteX10" fmla="*/ 4270248 w 8028432"/>
              <a:gd name="connsiteY10" fmla="*/ 51544 h 3343704"/>
              <a:gd name="connsiteX11" fmla="*/ 5129784 w 8028432"/>
              <a:gd name="connsiteY11" fmla="*/ 2602720 h 3343704"/>
              <a:gd name="connsiteX12" fmla="*/ 5724144 w 8028432"/>
              <a:gd name="connsiteY12" fmla="*/ 1487152 h 3343704"/>
              <a:gd name="connsiteX13" fmla="*/ 6309360 w 8028432"/>
              <a:gd name="connsiteY13" fmla="*/ 2648440 h 3343704"/>
              <a:gd name="connsiteX14" fmla="*/ 6949440 w 8028432"/>
              <a:gd name="connsiteY14" fmla="*/ 371584 h 3343704"/>
              <a:gd name="connsiteX15" fmla="*/ 7626096 w 8028432"/>
              <a:gd name="connsiteY15" fmla="*/ 3261088 h 3343704"/>
              <a:gd name="connsiteX16" fmla="*/ 8028432 w 8028432"/>
              <a:gd name="connsiteY16" fmla="*/ 2273536 h 33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8432" h="3343704">
                <a:moveTo>
                  <a:pt x="0" y="2465560"/>
                </a:moveTo>
                <a:cubicBezTo>
                  <a:pt x="83820" y="2258296"/>
                  <a:pt x="167640" y="2051032"/>
                  <a:pt x="265176" y="2054080"/>
                </a:cubicBezTo>
                <a:cubicBezTo>
                  <a:pt x="362712" y="2057128"/>
                  <a:pt x="464820" y="2503660"/>
                  <a:pt x="585216" y="2483848"/>
                </a:cubicBezTo>
                <a:cubicBezTo>
                  <a:pt x="705612" y="2464036"/>
                  <a:pt x="842772" y="1910824"/>
                  <a:pt x="987552" y="1935208"/>
                </a:cubicBezTo>
                <a:cubicBezTo>
                  <a:pt x="1132332" y="1959592"/>
                  <a:pt x="1284732" y="2883136"/>
                  <a:pt x="1453896" y="2630152"/>
                </a:cubicBezTo>
                <a:cubicBezTo>
                  <a:pt x="1623060" y="2377168"/>
                  <a:pt x="1799844" y="473692"/>
                  <a:pt x="2002536" y="417304"/>
                </a:cubicBezTo>
                <a:cubicBezTo>
                  <a:pt x="2205228" y="360916"/>
                  <a:pt x="2476500" y="2122660"/>
                  <a:pt x="2670048" y="2291824"/>
                </a:cubicBezTo>
                <a:cubicBezTo>
                  <a:pt x="2863596" y="2460988"/>
                  <a:pt x="3019044" y="1404856"/>
                  <a:pt x="3163824" y="1432288"/>
                </a:cubicBezTo>
                <a:cubicBezTo>
                  <a:pt x="3308604" y="1459720"/>
                  <a:pt x="3396996" y="2526520"/>
                  <a:pt x="3538728" y="2456416"/>
                </a:cubicBezTo>
                <a:cubicBezTo>
                  <a:pt x="3680460" y="2386312"/>
                  <a:pt x="3892296" y="1412476"/>
                  <a:pt x="4014216" y="1011664"/>
                </a:cubicBezTo>
                <a:cubicBezTo>
                  <a:pt x="4136136" y="610852"/>
                  <a:pt x="4084320" y="-213632"/>
                  <a:pt x="4270248" y="51544"/>
                </a:cubicBezTo>
                <a:cubicBezTo>
                  <a:pt x="4456176" y="316720"/>
                  <a:pt x="4887468" y="2363452"/>
                  <a:pt x="5129784" y="2602720"/>
                </a:cubicBezTo>
                <a:cubicBezTo>
                  <a:pt x="5372100" y="2841988"/>
                  <a:pt x="5527548" y="1479532"/>
                  <a:pt x="5724144" y="1487152"/>
                </a:cubicBezTo>
                <a:cubicBezTo>
                  <a:pt x="5920740" y="1494772"/>
                  <a:pt x="6105144" y="2834368"/>
                  <a:pt x="6309360" y="2648440"/>
                </a:cubicBezTo>
                <a:cubicBezTo>
                  <a:pt x="6513576" y="2462512"/>
                  <a:pt x="6729984" y="269476"/>
                  <a:pt x="6949440" y="371584"/>
                </a:cubicBezTo>
                <a:cubicBezTo>
                  <a:pt x="7168896" y="473692"/>
                  <a:pt x="7446264" y="2944096"/>
                  <a:pt x="7626096" y="3261088"/>
                </a:cubicBezTo>
                <a:cubicBezTo>
                  <a:pt x="7805928" y="3578080"/>
                  <a:pt x="7917180" y="2925808"/>
                  <a:pt x="8028432" y="22735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03D5-FE27-5A19-F1BE-A556A0D14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58864-B8FF-DB91-61B2-272CB788A321}"/>
              </a:ext>
            </a:extLst>
          </p:cNvPr>
          <p:cNvCxnSpPr>
            <a:cxnSpLocks/>
          </p:cNvCxnSpPr>
          <p:nvPr/>
        </p:nvCxnSpPr>
        <p:spPr>
          <a:xfrm>
            <a:off x="1345938" y="1436914"/>
            <a:ext cx="8546841" cy="0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B7E808-6B31-BDE9-8779-12F93BB6294D}"/>
              </a:ext>
            </a:extLst>
          </p:cNvPr>
          <p:cNvCxnSpPr>
            <a:cxnSpLocks/>
          </p:cNvCxnSpPr>
          <p:nvPr/>
        </p:nvCxnSpPr>
        <p:spPr>
          <a:xfrm>
            <a:off x="1345938" y="4851919"/>
            <a:ext cx="8747448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6ED2DF-1066-8184-BFA7-03C76DF991D4}"/>
              </a:ext>
            </a:extLst>
          </p:cNvPr>
          <p:cNvSpPr txBox="1"/>
          <p:nvPr/>
        </p:nvSpPr>
        <p:spPr>
          <a:xfrm>
            <a:off x="9969757" y="1166327"/>
            <a:ext cx="14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Arousal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1840BE-6972-9605-3557-9D50236AE5D9}"/>
              </a:ext>
            </a:extLst>
          </p:cNvPr>
          <p:cNvSpPr txBox="1"/>
          <p:nvPr/>
        </p:nvSpPr>
        <p:spPr>
          <a:xfrm>
            <a:off x="10093386" y="4572000"/>
            <a:ext cx="17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Recovery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4E926D30-2178-3574-20F3-1B42AEF95C26}"/>
              </a:ext>
            </a:extLst>
          </p:cNvPr>
          <p:cNvSpPr/>
          <p:nvPr/>
        </p:nvSpPr>
        <p:spPr>
          <a:xfrm>
            <a:off x="1320276" y="1486287"/>
            <a:ext cx="423872" cy="3316259"/>
          </a:xfrm>
          <a:prstGeom prst="leftBrace">
            <a:avLst>
              <a:gd name="adj1" fmla="val 0"/>
              <a:gd name="adj2" fmla="val 50000"/>
            </a:avLst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BCF551-A401-87E7-3CFB-F12381E07177}"/>
              </a:ext>
            </a:extLst>
          </p:cNvPr>
          <p:cNvSpPr txBox="1"/>
          <p:nvPr/>
        </p:nvSpPr>
        <p:spPr>
          <a:xfrm>
            <a:off x="202965" y="2682751"/>
            <a:ext cx="114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 of Tolerance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8FB6740-C197-3BC0-A60E-67664B7ED638}"/>
              </a:ext>
            </a:extLst>
          </p:cNvPr>
          <p:cNvSpPr/>
          <p:nvPr/>
        </p:nvSpPr>
        <p:spPr>
          <a:xfrm>
            <a:off x="1819656" y="118757"/>
            <a:ext cx="8238744" cy="3374255"/>
          </a:xfrm>
          <a:custGeom>
            <a:avLst/>
            <a:gdLst>
              <a:gd name="connsiteX0" fmla="*/ 0 w 8238744"/>
              <a:gd name="connsiteY0" fmla="*/ 3355963 h 3374255"/>
              <a:gd name="connsiteX1" fmla="*/ 146304 w 8238744"/>
              <a:gd name="connsiteY1" fmla="*/ 2971915 h 3374255"/>
              <a:gd name="connsiteX2" fmla="*/ 475488 w 8238744"/>
              <a:gd name="connsiteY2" fmla="*/ 3374251 h 3374255"/>
              <a:gd name="connsiteX3" fmla="*/ 649224 w 8238744"/>
              <a:gd name="connsiteY3" fmla="*/ 2981059 h 3374255"/>
              <a:gd name="connsiteX4" fmla="*/ 877824 w 8238744"/>
              <a:gd name="connsiteY4" fmla="*/ 3218803 h 3374255"/>
              <a:gd name="connsiteX5" fmla="*/ 1097280 w 8238744"/>
              <a:gd name="connsiteY5" fmla="*/ 2615299 h 3374255"/>
              <a:gd name="connsiteX6" fmla="*/ 1408176 w 8238744"/>
              <a:gd name="connsiteY6" fmla="*/ 2880475 h 3374255"/>
              <a:gd name="connsiteX7" fmla="*/ 1636776 w 8238744"/>
              <a:gd name="connsiteY7" fmla="*/ 2359267 h 3374255"/>
              <a:gd name="connsiteX8" fmla="*/ 1929384 w 8238744"/>
              <a:gd name="connsiteY8" fmla="*/ 2597011 h 3374255"/>
              <a:gd name="connsiteX9" fmla="*/ 2176272 w 8238744"/>
              <a:gd name="connsiteY9" fmla="*/ 1892923 h 3374255"/>
              <a:gd name="connsiteX10" fmla="*/ 2432304 w 8238744"/>
              <a:gd name="connsiteY10" fmla="*/ 2304403 h 3374255"/>
              <a:gd name="connsiteX11" fmla="*/ 2624328 w 8238744"/>
              <a:gd name="connsiteY11" fmla="*/ 2194675 h 3374255"/>
              <a:gd name="connsiteX12" fmla="*/ 3291840 w 8238744"/>
              <a:gd name="connsiteY12" fmla="*/ 9259 h 3374255"/>
              <a:gd name="connsiteX13" fmla="*/ 3968496 w 8238744"/>
              <a:gd name="connsiteY13" fmla="*/ 1417435 h 3374255"/>
              <a:gd name="connsiteX14" fmla="*/ 4169664 w 8238744"/>
              <a:gd name="connsiteY14" fmla="*/ 1627747 h 3374255"/>
              <a:gd name="connsiteX15" fmla="*/ 4443984 w 8238744"/>
              <a:gd name="connsiteY15" fmla="*/ 1225411 h 3374255"/>
              <a:gd name="connsiteX16" fmla="*/ 4736592 w 8238744"/>
              <a:gd name="connsiteY16" fmla="*/ 1627747 h 3374255"/>
              <a:gd name="connsiteX17" fmla="*/ 4992624 w 8238744"/>
              <a:gd name="connsiteY17" fmla="*/ 1170547 h 3374255"/>
              <a:gd name="connsiteX18" fmla="*/ 5458968 w 8238744"/>
              <a:gd name="connsiteY18" fmla="*/ 2039227 h 3374255"/>
              <a:gd name="connsiteX19" fmla="*/ 5742432 w 8238744"/>
              <a:gd name="connsiteY19" fmla="*/ 1609459 h 3374255"/>
              <a:gd name="connsiteX20" fmla="*/ 6071616 w 8238744"/>
              <a:gd name="connsiteY20" fmla="*/ 2002651 h 3374255"/>
              <a:gd name="connsiteX21" fmla="*/ 6483096 w 8238744"/>
              <a:gd name="connsiteY21" fmla="*/ 1115683 h 3374255"/>
              <a:gd name="connsiteX22" fmla="*/ 6931152 w 8238744"/>
              <a:gd name="connsiteY22" fmla="*/ 1774051 h 3374255"/>
              <a:gd name="connsiteX23" fmla="*/ 7342632 w 8238744"/>
              <a:gd name="connsiteY23" fmla="*/ 1106539 h 3374255"/>
              <a:gd name="connsiteX24" fmla="*/ 7854696 w 8238744"/>
              <a:gd name="connsiteY24" fmla="*/ 2020939 h 3374255"/>
              <a:gd name="connsiteX25" fmla="*/ 8238744 w 8238744"/>
              <a:gd name="connsiteY25" fmla="*/ 1810627 h 33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38744" h="3374255">
                <a:moveTo>
                  <a:pt x="0" y="3355963"/>
                </a:moveTo>
                <a:cubicBezTo>
                  <a:pt x="33528" y="3162415"/>
                  <a:pt x="67056" y="2968867"/>
                  <a:pt x="146304" y="2971915"/>
                </a:cubicBezTo>
                <a:cubicBezTo>
                  <a:pt x="225552" y="2974963"/>
                  <a:pt x="391668" y="3372727"/>
                  <a:pt x="475488" y="3374251"/>
                </a:cubicBezTo>
                <a:cubicBezTo>
                  <a:pt x="559308" y="3375775"/>
                  <a:pt x="582168" y="3006967"/>
                  <a:pt x="649224" y="2981059"/>
                </a:cubicBezTo>
                <a:cubicBezTo>
                  <a:pt x="716280" y="2955151"/>
                  <a:pt x="803148" y="3279763"/>
                  <a:pt x="877824" y="3218803"/>
                </a:cubicBezTo>
                <a:cubicBezTo>
                  <a:pt x="952500" y="3157843"/>
                  <a:pt x="1008888" y="2671687"/>
                  <a:pt x="1097280" y="2615299"/>
                </a:cubicBezTo>
                <a:cubicBezTo>
                  <a:pt x="1185672" y="2558911"/>
                  <a:pt x="1318260" y="2923147"/>
                  <a:pt x="1408176" y="2880475"/>
                </a:cubicBezTo>
                <a:cubicBezTo>
                  <a:pt x="1498092" y="2837803"/>
                  <a:pt x="1549908" y="2406511"/>
                  <a:pt x="1636776" y="2359267"/>
                </a:cubicBezTo>
                <a:cubicBezTo>
                  <a:pt x="1723644" y="2312023"/>
                  <a:pt x="1839468" y="2674735"/>
                  <a:pt x="1929384" y="2597011"/>
                </a:cubicBezTo>
                <a:cubicBezTo>
                  <a:pt x="2019300" y="2519287"/>
                  <a:pt x="2092452" y="1941691"/>
                  <a:pt x="2176272" y="1892923"/>
                </a:cubicBezTo>
                <a:cubicBezTo>
                  <a:pt x="2260092" y="1844155"/>
                  <a:pt x="2357628" y="2254111"/>
                  <a:pt x="2432304" y="2304403"/>
                </a:cubicBezTo>
                <a:cubicBezTo>
                  <a:pt x="2506980" y="2354695"/>
                  <a:pt x="2481072" y="2577199"/>
                  <a:pt x="2624328" y="2194675"/>
                </a:cubicBezTo>
                <a:cubicBezTo>
                  <a:pt x="2767584" y="1812151"/>
                  <a:pt x="3067812" y="138799"/>
                  <a:pt x="3291840" y="9259"/>
                </a:cubicBezTo>
                <a:cubicBezTo>
                  <a:pt x="3515868" y="-120281"/>
                  <a:pt x="3822192" y="1147687"/>
                  <a:pt x="3968496" y="1417435"/>
                </a:cubicBezTo>
                <a:cubicBezTo>
                  <a:pt x="4114800" y="1687183"/>
                  <a:pt x="4090416" y="1659751"/>
                  <a:pt x="4169664" y="1627747"/>
                </a:cubicBezTo>
                <a:cubicBezTo>
                  <a:pt x="4248912" y="1595743"/>
                  <a:pt x="4349496" y="1225411"/>
                  <a:pt x="4443984" y="1225411"/>
                </a:cubicBezTo>
                <a:cubicBezTo>
                  <a:pt x="4538472" y="1225411"/>
                  <a:pt x="4645152" y="1636891"/>
                  <a:pt x="4736592" y="1627747"/>
                </a:cubicBezTo>
                <a:cubicBezTo>
                  <a:pt x="4828032" y="1618603"/>
                  <a:pt x="4872228" y="1101967"/>
                  <a:pt x="4992624" y="1170547"/>
                </a:cubicBezTo>
                <a:cubicBezTo>
                  <a:pt x="5113020" y="1239127"/>
                  <a:pt x="5334000" y="1966075"/>
                  <a:pt x="5458968" y="2039227"/>
                </a:cubicBezTo>
                <a:cubicBezTo>
                  <a:pt x="5583936" y="2112379"/>
                  <a:pt x="5640324" y="1615555"/>
                  <a:pt x="5742432" y="1609459"/>
                </a:cubicBezTo>
                <a:cubicBezTo>
                  <a:pt x="5844540" y="1603363"/>
                  <a:pt x="5948172" y="2084947"/>
                  <a:pt x="6071616" y="2002651"/>
                </a:cubicBezTo>
                <a:cubicBezTo>
                  <a:pt x="6195060" y="1920355"/>
                  <a:pt x="6339840" y="1153783"/>
                  <a:pt x="6483096" y="1115683"/>
                </a:cubicBezTo>
                <a:cubicBezTo>
                  <a:pt x="6626352" y="1077583"/>
                  <a:pt x="6787896" y="1775575"/>
                  <a:pt x="6931152" y="1774051"/>
                </a:cubicBezTo>
                <a:cubicBezTo>
                  <a:pt x="7074408" y="1772527"/>
                  <a:pt x="7188708" y="1065391"/>
                  <a:pt x="7342632" y="1106539"/>
                </a:cubicBezTo>
                <a:cubicBezTo>
                  <a:pt x="7496556" y="1147687"/>
                  <a:pt x="7705344" y="1903591"/>
                  <a:pt x="7854696" y="2020939"/>
                </a:cubicBezTo>
                <a:cubicBezTo>
                  <a:pt x="8004048" y="2138287"/>
                  <a:pt x="8238744" y="1810627"/>
                  <a:pt x="8238744" y="181062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0B208-6E68-B68A-F704-DFA5607C3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854" y="2102473"/>
            <a:ext cx="3627882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purl.org/dc/terms/"/>
    <ds:schemaRef ds:uri="71af3243-3dd4-4a8d-8c0d-dd76da1f02a5"/>
    <ds:schemaRef ds:uri="16c05727-aa75-4e4a-9b5f-8a80a1165891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DBD101-FC0A-4B21-82B0-57CAA7AEEC71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</TotalTime>
  <Words>30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Mindfulness</dc:title>
  <dc:creator>Laura Smallwood</dc:creator>
  <cp:lastModifiedBy>Laura Smallwood</cp:lastModifiedBy>
  <cp:revision>5</cp:revision>
  <dcterms:created xsi:type="dcterms:W3CDTF">2021-04-01T20:51:47Z</dcterms:created>
  <dcterms:modified xsi:type="dcterms:W3CDTF">2024-06-27T22:14:21Z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